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7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D238-0B39-400A-BB64-6D295C9D4B48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20F56-8E8E-4E99-9B0F-78A7AE9EA9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D238-0B39-400A-BB64-6D295C9D4B48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20F56-8E8E-4E99-9B0F-78A7AE9EA9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D238-0B39-400A-BB64-6D295C9D4B48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20F56-8E8E-4E99-9B0F-78A7AE9EA9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D238-0B39-400A-BB64-6D295C9D4B48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20F56-8E8E-4E99-9B0F-78A7AE9EA9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D238-0B39-400A-BB64-6D295C9D4B48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20F56-8E8E-4E99-9B0F-78A7AE9EA9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D238-0B39-400A-BB64-6D295C9D4B48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20F56-8E8E-4E99-9B0F-78A7AE9EA9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D238-0B39-400A-BB64-6D295C9D4B48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20F56-8E8E-4E99-9B0F-78A7AE9EA9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D238-0B39-400A-BB64-6D295C9D4B48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20F56-8E8E-4E99-9B0F-78A7AE9EA9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D238-0B39-400A-BB64-6D295C9D4B48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20F56-8E8E-4E99-9B0F-78A7AE9EA9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D238-0B39-400A-BB64-6D295C9D4B48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20F56-8E8E-4E99-9B0F-78A7AE9EA9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D238-0B39-400A-BB64-6D295C9D4B48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20F56-8E8E-4E99-9B0F-78A7AE9EA9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4D238-0B39-400A-BB64-6D295C9D4B48}" type="datetimeFigureOut">
              <a:rPr lang="en-US" smtClean="0"/>
              <a:t>11/2/2011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20F56-8E8E-4E99-9B0F-78A7AE9EA9A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533400"/>
            <a:ext cx="7772400" cy="1470025"/>
          </a:xfrm>
        </p:spPr>
        <p:txBody>
          <a:bodyPr/>
          <a:lstStyle/>
          <a:p>
            <a:r>
              <a:rPr lang="en-US" dirty="0" smtClean="0"/>
              <a:t>Board of Directors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2971800"/>
            <a:ext cx="6781800" cy="26670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President:</a:t>
            </a:r>
          </a:p>
          <a:p>
            <a:r>
              <a:rPr lang="en-US" sz="2000" dirty="0" smtClean="0"/>
              <a:t>Vice President of Sales: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Vice President of Marketing:</a:t>
            </a:r>
          </a:p>
          <a:p>
            <a:r>
              <a:rPr lang="en-US" sz="2000" dirty="0" smtClean="0"/>
              <a:t>Vice President of Design:</a:t>
            </a:r>
          </a:p>
          <a:p>
            <a:r>
              <a:rPr lang="en-US" sz="2000" dirty="0" smtClean="0"/>
              <a:t>Vice President of Finance:</a:t>
            </a:r>
          </a:p>
          <a:p>
            <a:r>
              <a:rPr lang="en-US" sz="2000" dirty="0" smtClean="0"/>
              <a:t>Staff:</a:t>
            </a:r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28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Board of Directors</vt:lpstr>
    </vt:vector>
  </TitlesOfParts>
  <Company>Granite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Board of Directors</dc:title>
  <dc:creator>psteele</dc:creator>
  <cp:lastModifiedBy>psteele</cp:lastModifiedBy>
  <cp:revision>1</cp:revision>
  <dcterms:created xsi:type="dcterms:W3CDTF">2011-11-02T14:36:46Z</dcterms:created>
  <dcterms:modified xsi:type="dcterms:W3CDTF">2011-11-02T14:45:18Z</dcterms:modified>
</cp:coreProperties>
</file>